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4" r:id="rId3"/>
    <p:sldId id="273" r:id="rId4"/>
    <p:sldId id="274" r:id="rId5"/>
    <p:sldId id="267" r:id="rId6"/>
    <p:sldId id="275" r:id="rId7"/>
    <p:sldId id="276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 snapToGrid="0" snapToObjects="1">
      <p:cViewPr>
        <p:scale>
          <a:sx n="81" d="100"/>
          <a:sy n="81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60A1-3555-714D-B82E-CFA88CA752B9}" type="datetimeFigureOut">
              <a:rPr lang="de-DE" smtClean="0"/>
              <a:t>05.02.17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E49-5544-8F46-B301-190808D65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3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60A1-3555-714D-B82E-CFA88CA752B9}" type="datetimeFigureOut">
              <a:rPr lang="de-DE" smtClean="0"/>
              <a:t>05.02.17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E49-5544-8F46-B301-190808D65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601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60A1-3555-714D-B82E-CFA88CA752B9}" type="datetimeFigureOut">
              <a:rPr lang="de-DE" smtClean="0"/>
              <a:t>05.02.17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E49-5544-8F46-B301-190808D65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01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60A1-3555-714D-B82E-CFA88CA752B9}" type="datetimeFigureOut">
              <a:rPr lang="de-DE" smtClean="0"/>
              <a:t>05.02.17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E49-5544-8F46-B301-190808D65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06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60A1-3555-714D-B82E-CFA88CA752B9}" type="datetimeFigureOut">
              <a:rPr lang="de-DE" smtClean="0"/>
              <a:t>05.02.17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E49-5544-8F46-B301-190808D65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82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60A1-3555-714D-B82E-CFA88CA752B9}" type="datetimeFigureOut">
              <a:rPr lang="de-DE" smtClean="0"/>
              <a:t>05.02.17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E49-5544-8F46-B301-190808D65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98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60A1-3555-714D-B82E-CFA88CA752B9}" type="datetimeFigureOut">
              <a:rPr lang="de-DE" smtClean="0"/>
              <a:t>05.02.17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E49-5544-8F46-B301-190808D65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22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60A1-3555-714D-B82E-CFA88CA752B9}" type="datetimeFigureOut">
              <a:rPr lang="de-DE" smtClean="0"/>
              <a:t>05.02.17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E49-5544-8F46-B301-190808D65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71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60A1-3555-714D-B82E-CFA88CA752B9}" type="datetimeFigureOut">
              <a:rPr lang="de-DE" smtClean="0"/>
              <a:t>05.02.17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E49-5544-8F46-B301-190808D65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61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60A1-3555-714D-B82E-CFA88CA752B9}" type="datetimeFigureOut">
              <a:rPr lang="de-DE" smtClean="0"/>
              <a:t>05.02.17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E49-5544-8F46-B301-190808D65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68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60A1-3555-714D-B82E-CFA88CA752B9}" type="datetimeFigureOut">
              <a:rPr lang="de-DE" smtClean="0"/>
              <a:t>05.02.17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EE49-5544-8F46-B301-190808D65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72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D60A1-3555-714D-B82E-CFA88CA752B9}" type="datetimeFigureOut">
              <a:rPr lang="de-DE" smtClean="0"/>
              <a:t>05.02.17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AEE49-5544-8F46-B301-190808D657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33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35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ym typeface="Wingdings"/>
              </a:rPr>
              <a:t>--&gt; </a:t>
            </a:r>
            <a:r>
              <a:rPr lang="de-DE" dirty="0" smtClean="0"/>
              <a:t>Warum eigentlich?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Weil es die Bibel sagt?</a:t>
            </a:r>
          </a:p>
          <a:p>
            <a:r>
              <a:rPr lang="de-DE" dirty="0" smtClean="0"/>
              <a:t>Weil man das als Christ einfach so macht?</a:t>
            </a:r>
            <a:endParaRPr lang="de-DE" dirty="0"/>
          </a:p>
        </p:txBody>
      </p:sp>
      <p:pic>
        <p:nvPicPr>
          <p:cNvPr id="5" name="Bild 4" descr="Leitbild_Plakat_A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t="43721" r="44865" b="51907"/>
          <a:stretch/>
        </p:blipFill>
        <p:spPr>
          <a:xfrm>
            <a:off x="0" y="188159"/>
            <a:ext cx="8820472" cy="108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85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sym typeface="Wingdings"/>
              </a:rPr>
              <a:t>Warum tun wir uns schwer?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Angst  </a:t>
            </a:r>
            <a:r>
              <a:rPr lang="mr-IN" dirty="0" smtClean="0"/>
              <a:t>–</a:t>
            </a:r>
            <a:r>
              <a:rPr lang="de-DE" dirty="0" smtClean="0"/>
              <a:t> </a:t>
            </a:r>
            <a:r>
              <a:rPr lang="de-DE" b="1" i="1" dirty="0" smtClean="0"/>
              <a:t>ich werde ausgelacht</a:t>
            </a:r>
          </a:p>
          <a:p>
            <a:r>
              <a:rPr lang="de-DE" dirty="0" smtClean="0"/>
              <a:t>Kleiner Selbstwert </a:t>
            </a:r>
            <a:r>
              <a:rPr lang="mr-IN" dirty="0" smtClean="0"/>
              <a:t>–</a:t>
            </a:r>
            <a:r>
              <a:rPr lang="de-DE" dirty="0" smtClean="0"/>
              <a:t> </a:t>
            </a:r>
            <a:r>
              <a:rPr lang="de-DE" b="1" i="1" dirty="0" smtClean="0"/>
              <a:t>ich hab nichts zu sagen</a:t>
            </a:r>
          </a:p>
          <a:p>
            <a:r>
              <a:rPr lang="de-DE" dirty="0" smtClean="0"/>
              <a:t>Fehlendes </a:t>
            </a:r>
            <a:r>
              <a:rPr lang="de-DE" dirty="0" err="1" smtClean="0"/>
              <a:t>Know-How</a:t>
            </a:r>
            <a:r>
              <a:rPr lang="de-DE" dirty="0" smtClean="0"/>
              <a:t> </a:t>
            </a:r>
            <a:r>
              <a:rPr lang="mr-IN" dirty="0" smtClean="0"/>
              <a:t>–</a:t>
            </a:r>
            <a:r>
              <a:rPr lang="de-DE" dirty="0" smtClean="0"/>
              <a:t> </a:t>
            </a:r>
            <a:r>
              <a:rPr lang="de-DE" b="1" i="1" dirty="0" smtClean="0"/>
              <a:t>ich </a:t>
            </a:r>
            <a:r>
              <a:rPr lang="de-DE" b="1" i="1" dirty="0" err="1" smtClean="0"/>
              <a:t>weiss</a:t>
            </a:r>
            <a:r>
              <a:rPr lang="de-DE" b="1" i="1" dirty="0" smtClean="0"/>
              <a:t> nicht wie</a:t>
            </a:r>
          </a:p>
          <a:p>
            <a:r>
              <a:rPr lang="de-DE" dirty="0" smtClean="0"/>
              <a:t>Nicht begabt </a:t>
            </a:r>
            <a:r>
              <a:rPr lang="mr-IN" dirty="0" smtClean="0"/>
              <a:t>–</a:t>
            </a:r>
            <a:r>
              <a:rPr lang="de-DE" dirty="0" smtClean="0"/>
              <a:t> </a:t>
            </a:r>
            <a:r>
              <a:rPr lang="de-DE" b="1" i="1" dirty="0" smtClean="0"/>
              <a:t>ich kann das nicht</a:t>
            </a:r>
          </a:p>
          <a:p>
            <a:r>
              <a:rPr lang="de-DE" dirty="0" smtClean="0"/>
              <a:t>Warum eigentlich? </a:t>
            </a:r>
            <a:r>
              <a:rPr lang="mr-IN" b="1" dirty="0" smtClean="0"/>
              <a:t>–</a:t>
            </a:r>
            <a:r>
              <a:rPr lang="de-DE" b="1" dirty="0" smtClean="0"/>
              <a:t> </a:t>
            </a:r>
            <a:r>
              <a:rPr lang="de-DE" b="1" i="1" dirty="0" smtClean="0"/>
              <a:t>ich bin nicht überzeugt!</a:t>
            </a:r>
          </a:p>
          <a:p>
            <a:endParaRPr lang="de-DE" b="1" i="1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5" name="Bild 4" descr="Leitbild_Plakat_A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t="43721" r="44865" b="51907"/>
          <a:stretch/>
        </p:blipFill>
        <p:spPr>
          <a:xfrm>
            <a:off x="0" y="188159"/>
            <a:ext cx="8820472" cy="108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88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bg1">
                    <a:lumMod val="75000"/>
                  </a:schemeClr>
                </a:solidFill>
                <a:sym typeface="Wingdings"/>
              </a:rPr>
              <a:t>Warum tun wir uns schwer?</a:t>
            </a: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Angst  </a:t>
            </a:r>
            <a:r>
              <a:rPr lang="mr-IN" dirty="0" smtClean="0">
                <a:solidFill>
                  <a:schemeClr val="bg1">
                    <a:lumMod val="75000"/>
                  </a:schemeClr>
                </a:solidFill>
              </a:rPr>
              <a:t>–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i="1" dirty="0" smtClean="0">
                <a:solidFill>
                  <a:schemeClr val="bg1">
                    <a:lumMod val="75000"/>
                  </a:schemeClr>
                </a:solidFill>
              </a:rPr>
              <a:t>ich werde ausgelacht</a:t>
            </a:r>
          </a:p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Kleiner Selbstwert </a:t>
            </a:r>
            <a:r>
              <a:rPr lang="mr-IN" dirty="0" smtClean="0">
                <a:solidFill>
                  <a:schemeClr val="bg1">
                    <a:lumMod val="75000"/>
                  </a:schemeClr>
                </a:solidFill>
              </a:rPr>
              <a:t>–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i="1" dirty="0" smtClean="0">
                <a:solidFill>
                  <a:schemeClr val="bg1">
                    <a:lumMod val="75000"/>
                  </a:schemeClr>
                </a:solidFill>
              </a:rPr>
              <a:t>ich hab nichts zu sagen</a:t>
            </a:r>
          </a:p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Fehlendes </a:t>
            </a:r>
            <a:r>
              <a:rPr lang="de-DE" dirty="0" err="1" smtClean="0">
                <a:solidFill>
                  <a:schemeClr val="bg1">
                    <a:lumMod val="75000"/>
                  </a:schemeClr>
                </a:solidFill>
              </a:rPr>
              <a:t>Know-How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mr-IN" dirty="0" smtClean="0">
                <a:solidFill>
                  <a:schemeClr val="bg1">
                    <a:lumMod val="75000"/>
                  </a:schemeClr>
                </a:solidFill>
              </a:rPr>
              <a:t>–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i="1" dirty="0" smtClean="0">
                <a:solidFill>
                  <a:schemeClr val="bg1">
                    <a:lumMod val="75000"/>
                  </a:schemeClr>
                </a:solidFill>
              </a:rPr>
              <a:t>ich </a:t>
            </a:r>
            <a:r>
              <a:rPr lang="de-DE" b="1" i="1" dirty="0" err="1" smtClean="0">
                <a:solidFill>
                  <a:schemeClr val="bg1">
                    <a:lumMod val="75000"/>
                  </a:schemeClr>
                </a:solidFill>
              </a:rPr>
              <a:t>weiss</a:t>
            </a:r>
            <a:r>
              <a:rPr lang="de-DE" b="1" i="1" dirty="0" smtClean="0">
                <a:solidFill>
                  <a:schemeClr val="bg1">
                    <a:lumMod val="75000"/>
                  </a:schemeClr>
                </a:solidFill>
              </a:rPr>
              <a:t> nicht wie</a:t>
            </a:r>
          </a:p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Nicht begabt </a:t>
            </a:r>
            <a:r>
              <a:rPr lang="mr-IN" dirty="0" smtClean="0">
                <a:solidFill>
                  <a:schemeClr val="bg1">
                    <a:lumMod val="75000"/>
                  </a:schemeClr>
                </a:solidFill>
              </a:rPr>
              <a:t>–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i="1" dirty="0" smtClean="0">
                <a:solidFill>
                  <a:schemeClr val="bg1">
                    <a:lumMod val="75000"/>
                  </a:schemeClr>
                </a:solidFill>
              </a:rPr>
              <a:t>ich kann das nicht</a:t>
            </a:r>
          </a:p>
          <a:p>
            <a:r>
              <a:rPr lang="de-DE" dirty="0" smtClean="0"/>
              <a:t>Warum eigentlich? </a:t>
            </a:r>
            <a:r>
              <a:rPr lang="mr-IN" b="1" dirty="0" smtClean="0"/>
              <a:t>–</a:t>
            </a:r>
            <a:r>
              <a:rPr lang="de-DE" b="1" dirty="0" smtClean="0"/>
              <a:t> </a:t>
            </a:r>
            <a:r>
              <a:rPr lang="de-DE" b="1" i="1" dirty="0" smtClean="0"/>
              <a:t>ich bin nicht überzeugt!</a:t>
            </a:r>
          </a:p>
          <a:p>
            <a:endParaRPr lang="de-DE" b="1" i="1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5" name="Bild 4" descr="Leitbild_Plakat_A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t="43721" r="44865" b="51907"/>
          <a:stretch/>
        </p:blipFill>
        <p:spPr>
          <a:xfrm>
            <a:off x="0" y="188159"/>
            <a:ext cx="8820472" cy="1080601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282198" y="5080291"/>
            <a:ext cx="8538274" cy="736956"/>
          </a:xfrm>
          <a:prstGeom prst="rect">
            <a:avLst/>
          </a:prstGeom>
          <a:noFill/>
          <a:ln w="603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 flipV="1">
            <a:off x="282198" y="3057582"/>
            <a:ext cx="8404602" cy="31360"/>
          </a:xfrm>
          <a:prstGeom prst="line">
            <a:avLst/>
          </a:prstGeom>
          <a:ln w="508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V="1">
            <a:off x="282198" y="3633339"/>
            <a:ext cx="8404602" cy="31360"/>
          </a:xfrm>
          <a:prstGeom prst="line">
            <a:avLst/>
          </a:prstGeom>
          <a:ln w="508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282198" y="4224777"/>
            <a:ext cx="8404602" cy="31360"/>
          </a:xfrm>
          <a:prstGeom prst="line">
            <a:avLst/>
          </a:prstGeom>
          <a:ln w="508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flipV="1">
            <a:off x="282198" y="4804934"/>
            <a:ext cx="8404602" cy="31360"/>
          </a:xfrm>
          <a:prstGeom prst="line">
            <a:avLst/>
          </a:prstGeom>
          <a:ln w="508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028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70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sym typeface="Wingdings"/>
              </a:rPr>
              <a:t>Wir erzählen von Jesus </a:t>
            </a:r>
            <a:r>
              <a:rPr lang="de-DE" b="1" dirty="0" smtClean="0">
                <a:sym typeface="Wingdings"/>
              </a:rPr>
              <a:t>aus Überzeugung</a:t>
            </a:r>
            <a:r>
              <a:rPr lang="de-DE" dirty="0" smtClean="0">
                <a:sym typeface="Wingdings"/>
              </a:rPr>
              <a:t>!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Woher kommt diese Überzeugung von Jesus?</a:t>
            </a:r>
          </a:p>
          <a:p>
            <a:r>
              <a:rPr lang="de-DE" dirty="0" smtClean="0"/>
              <a:t>Ich muss ihn erleben!</a:t>
            </a:r>
          </a:p>
          <a:p>
            <a:r>
              <a:rPr lang="de-DE" dirty="0" smtClean="0"/>
              <a:t>Nähe zu Jesus suchen (</a:t>
            </a:r>
            <a:r>
              <a:rPr lang="de-DE" dirty="0" err="1" smtClean="0"/>
              <a:t>Joh</a:t>
            </a:r>
            <a:r>
              <a:rPr lang="de-DE" dirty="0" smtClean="0"/>
              <a:t> 15)!</a:t>
            </a:r>
          </a:p>
          <a:p>
            <a:r>
              <a:rPr lang="de-DE" dirty="0" smtClean="0"/>
              <a:t>Um Herzens-Überzeugung beten</a:t>
            </a:r>
          </a:p>
          <a:p>
            <a:r>
              <a:rPr lang="de-DE" dirty="0" smtClean="0"/>
              <a:t>Gebet um konkrete Situationen</a:t>
            </a:r>
          </a:p>
          <a:p>
            <a:pPr lvl="1"/>
            <a:endParaRPr lang="de-DE" dirty="0" smtClean="0"/>
          </a:p>
        </p:txBody>
      </p:sp>
      <p:pic>
        <p:nvPicPr>
          <p:cNvPr id="5" name="Bild 4" descr="Leitbild_Plakat_A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t="43721" r="44865" b="51907"/>
          <a:stretch/>
        </p:blipFill>
        <p:spPr>
          <a:xfrm>
            <a:off x="0" y="188159"/>
            <a:ext cx="8820472" cy="108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1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725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</Words>
  <Application>Microsoft Macintosh PowerPoint</Application>
  <PresentationFormat>Bildschirmpräsentation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Benjamin Maron</dc:creator>
  <cp:lastModifiedBy>Benjamin Maron</cp:lastModifiedBy>
  <cp:revision>30</cp:revision>
  <dcterms:created xsi:type="dcterms:W3CDTF">2016-12-24T21:05:50Z</dcterms:created>
  <dcterms:modified xsi:type="dcterms:W3CDTF">2017-02-05T06:53:03Z</dcterms:modified>
</cp:coreProperties>
</file>